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8" r:id="rId3"/>
    <p:sldId id="257" r:id="rId4"/>
    <p:sldId id="29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856984" cy="57606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1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r>
              <a:rPr lang="ru-RU" sz="2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021288"/>
            <a:ext cx="8784976" cy="576064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«Песня должна быть крылатой…» 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C:\Documents and Settings\hvi\Рабочий стол\Выйкин Н.А\Г.С. Лебедев\Lebed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05842"/>
            <a:ext cx="3672408" cy="5120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3528" y="5573872"/>
            <a:ext cx="864096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Фронтовая бригада чувашского ансамбля песни и пляски на Калининском фронте. В центре с гармошкой – Г.С. Лебедев, во втором ряду третий справа – Ф.М. Лукин, в последнем ряду крайний слева – наш земляк гвардии лейтенант В.Н.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Кангин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Март 1943 г. Фото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Немцова. </a:t>
            </a:r>
          </a:p>
          <a:p>
            <a:pPr lvl="0" algn="ctr"/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3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hvi\Рабочий стол\Выйкин Н.А\Г.С. Лебедев\Выставка Лебедев_обработанные фото\6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931" y="1268760"/>
            <a:ext cx="5933405" cy="4257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3528" y="5602172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Первый съезд композиторов СССР. Во втором ряду крайний слева - Ф.С. Васильев,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третий - В.А.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Ходяшев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рядом - Г.С. Лебедев, Ф.М. Лукин. В третьем ряду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крайний слева - Г.Я. 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Москва. Апрель 1948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Documents and Settings\hvi\Рабочий стол\Выйкин Н.А\Г.С. Лебедев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13" y="1200958"/>
            <a:ext cx="6985595" cy="4388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7504" y="5923579"/>
            <a:ext cx="8856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В.И.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Давыдов-Анатри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Г.С. Лебедев с женой А.Л.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Лебедевой-Мигуськиной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 сыном Юрой. 1952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11555</a:t>
            </a: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hvi\Рабочий стол\Выйкин Н.А\Г.С. Лебедев\Выставка Лебедев_обработанные фото\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6264696" cy="464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8659688" cy="5400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4509120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 с женой А.Л.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Лебедевой-Мигуськиной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Чебоксары. 1954 г.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11559 </a:t>
            </a:r>
          </a:p>
        </p:txBody>
      </p:sp>
      <p:pic>
        <p:nvPicPr>
          <p:cNvPr id="8194" name="Picture 2" descr="C:\Documents and Settings\hvi\Рабочий стол\Выйкин Н.А\Г.С. Лебедев\Выставка Лебедев_обработанные фото\9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25" y="1268760"/>
            <a:ext cx="4997163" cy="316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C:\Documents and Settings\hvi\Рабочий стол\Выйкин Н.А\Г.С. Лебедев\Выставка Лебедев_обработанные фото\1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59"/>
            <a:ext cx="3096343" cy="4327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5364088" y="5661248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Лебедев. Чебоксары. 1957 г.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Никифорова.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1583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512" y="5805264"/>
            <a:ext cx="878497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Чувашские композиторы с представителями китайской делегации. Сидят: второй слева – </a:t>
            </a:r>
          </a:p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Ф.М. Лукин, крайний справа - Г.С. Лебедев. Стоят: крайний слева - Ф.С. Васильев, третий – </a:t>
            </a:r>
          </a:p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В.А.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Ходяшев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пятый - Г.Я.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крайний справа - Г.А. 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Анчиков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Казань. [1958 г.] </a:t>
            </a:r>
          </a:p>
          <a:p>
            <a:pPr lvl="0" algn="ctr"/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hvi\Рабочий стол\Выйкин Н.А\Г.С. Лебедев\Выставка Лебедев_обработанные фото\1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623" y="1268760"/>
            <a:ext cx="6501729" cy="4525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95736" y="5805264"/>
            <a:ext cx="46805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Лебедев, В.А.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Ходяшев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Ф.М. Лукин. [1958]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 Бондаренко</a:t>
            </a: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hvi\Рабочий стол\Выйкин Н.А\Г.С. Лебедев\Выставка Лебедев_обработанные фото\1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230" y="1268760"/>
            <a:ext cx="4157386" cy="4536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763688" y="5715833"/>
            <a:ext cx="554461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I Учредительном съезде Всероссийского хорового общества. Во втором ряду: А.Г. 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Орлов-Шузьм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Г.С. Лебедев,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Е. Волкова. Москва. Июль 1959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 Бондаренко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hvi\Рабочий стол\Выйкин Н.А\Г.С. Лебедев\Выставка Лебедев_обработанные фото\1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65" y="1268760"/>
            <a:ext cx="6116771" cy="4435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8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512" y="5889902"/>
            <a:ext cx="878497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Среди коллег в Союзе композиторов Чувашии. Слева направо: Ф.М. Лукин, Ф.С. Васильев,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Т. И. Фандеев, Г. Я.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А.М. Токарев, Г.С. Лебедев, В.А. 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Ходяшев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25 ноября 1963 г. </a:t>
            </a:r>
          </a:p>
          <a:p>
            <a:pPr lvl="0" algn="ctr"/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hvi\Рабочий стол\Выйкин Н.А\Г.С. Лебедев\Выставка Лебедев_обработанные фото\1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961617" cy="4608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512" y="5882209"/>
            <a:ext cx="87849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Лебедев. Чебоксары. 25 апреля 1973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М. Егорова.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6613</a:t>
            </a: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hvi\Рабочий стол\Выйкин Н.А\Г.С. Лебедев\Выставка Лебедев_обработанные фото\1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50084"/>
            <a:ext cx="6020014" cy="4627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8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51520" y="5859849"/>
            <a:ext cx="453650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 накануне своего 60-летнего юбилея. Чебоксары. 26 апреля 1973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М. Егорова.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6825</a:t>
            </a: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hvi\Рабочий стол\Выйкин Н.А\Г.С. Лебедев\Выставка Лебедев_обработанные фото\1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3291795" cy="46085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C:\Documents and Settings\hvi\Рабочий стол\Выйкин Н.А\Г.С. Лебедев\Выставка Лебедев_обработанные фото\18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456384" cy="45913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4644008" y="585810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Лебедев. Чебоксары. [1973] г.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12158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96752"/>
            <a:ext cx="8299648" cy="496855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Данный электронный фотоальбом посвящен 100 - 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летию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со дня рождения Германа Степановича Лебедева – чувашского композитора, дирижера, общественного деятеля, автора музыки к песне «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Тăван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çĕршыв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 (Песня о Родине)  на стихи  И.С. 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Тукташа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являющейся Государственным гимном Чувашской Республики.	</a:t>
            </a:r>
          </a:p>
          <a:p>
            <a:pPr algn="just">
              <a:buNone/>
            </a:pP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При подготовке фотоальбома использованы подлинные фотодокументы, хранящиеся в фондах Государственного исторического архива Чувашской Республики, а также из семейного архива композитора.</a:t>
            </a:r>
          </a:p>
          <a:p>
            <a:pPr algn="just">
              <a:buNone/>
            </a:pP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Выражаем благодарность кандидату педагогических наук, доценту кафедры хорового 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дирижирования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ФГБОУ ВПО «Чувашский 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государственный педагогический университет им. И.Я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Яковлева»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внучке 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Лебедева 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Наталии Юрьевне Бондаренко и руководителю Музея чувашской культуры МБОУ «Национальный лицей-интернат  им. Г.С. Лебедева г. Чебоксары» 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Геронтию</a:t>
            </a: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Лукияновичу Никифорову за помощь и содействие в подготовке фотоальбома. </a:t>
            </a:r>
          </a:p>
          <a:p>
            <a:pPr algn="r">
              <a:buNone/>
            </a:pPr>
            <a:endParaRPr lang="ru-RU" sz="8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889902"/>
            <a:ext cx="91440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V съезде Союза композиторов СССР.  В первом ряду стоят: А.В. </a:t>
            </a:r>
            <a:r>
              <a:rPr lang="ru-RU" sz="135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Асламас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Г.Я. </a:t>
            </a:r>
            <a:r>
              <a:rPr lang="ru-RU" sz="135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Ф.М. Лукин, </a:t>
            </a:r>
          </a:p>
          <a:p>
            <a:pPr lvl="0" algn="ctr"/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О.И. </a:t>
            </a:r>
            <a:r>
              <a:rPr lang="ru-RU" sz="135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Талля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Во втором ряду слева: Т.И. Фандеев, Г.С. Лебедев, А.М. Токарев. Москва. 2-9 апреля 1974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 Бондаренко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Documents and Settings\hvi\Рабочий стол\Выйкин Н.А\Г.С. Лебедев\Выставка Лебедев_обработанные фото\19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849" y="1261294"/>
            <a:ext cx="7667575" cy="4543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772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Лебедев, Г.Я.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на V съезде Союза композиторов СССР. Москва. 2-9 апреля 1974 г. </a:t>
            </a:r>
          </a:p>
          <a:p>
            <a:pPr lvl="0" algn="ctr"/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17839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458" name="Picture 2" descr="C:\Documents and Settings\hvi\Рабочий стол\Выйкин Н.А\Г.С. Лебедев\Выставка Лебедев_обработанные фото\2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340768"/>
            <a:ext cx="6048672" cy="43616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1\Desktop\Г.С. Лебедев\Выставка Лебедев_обработанные фото\2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88619"/>
            <a:ext cx="6773744" cy="45259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87727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 c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ъезде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Союза композиторов СССР. Во втором ряду справа сидят: А.А. Петров,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 Лебедев, О.И.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Талля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Г.Я.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Москва.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2-9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апреля 1974 г.</a:t>
            </a:r>
          </a:p>
          <a:p>
            <a:pPr lvl="0" algn="ctr"/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 Бондаренко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95049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877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Лебедев. Чебоксары. 1 июля 1976 г.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ЧР. Коллекция фотодокументов. № 8503</a:t>
            </a:r>
          </a:p>
        </p:txBody>
      </p:sp>
      <p:pic>
        <p:nvPicPr>
          <p:cNvPr id="2050" name="Picture 2" descr="C:\Users\1\Desktop\Г.С. Лебедев\Выставка Лебедев_обработанные фото\2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386" y="1268760"/>
            <a:ext cx="6490974" cy="45457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388289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93127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Среди пионеров-участников Недели детской музыки: Т.И. Фандеев, П.Д.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Заломнов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Т.И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 Чумакова, Г.С. Лебедев. Чебоксары. 1977 г.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В. Исаева. ГИА ЧР. Коллекция фотодокументов. № 9521</a:t>
            </a:r>
          </a:p>
          <a:p>
            <a:pPr lvl="0" algn="ctr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Г.С. Лебедев\Выставка Лебедев_обработанные фото\2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7"/>
            <a:ext cx="8424936" cy="45521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082070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93127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Т.И. Фандеев, Ф.М. Лукин, А.М. Михайлов, Г.С. Лебедев. Чебоксары. 1978 г.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В. Исаева. </a:t>
            </a:r>
            <a:endParaRPr lang="ru-RU" sz="1400" i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ЧР. Коллекция фотодокументов. № 17629</a:t>
            </a:r>
          </a:p>
          <a:p>
            <a:pPr lvl="0" algn="ctr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esktop\Г.С. Лебедев\Выставка Лебедев_обработанные фото\24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374" y="1268760"/>
            <a:ext cx="6766002" cy="4662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830134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085184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доме отдыха «Кувшинка»: крайний слева - А.М. Михайлов, третий - Г.Я.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Хирбю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пятый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Лебедев, рядом - Ф.М. Лукин, крайний справа – П.Ф. Филиппов. [1970-е гг.] </a:t>
            </a:r>
          </a:p>
          <a:p>
            <a:pPr algn="ctr"/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</a:p>
          <a:p>
            <a:pPr lvl="0"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Г.С. Лебедев\Выставка Лебедев_обработанные фото\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81" y="1305152"/>
            <a:ext cx="7325527" cy="4644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223451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2292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 с артистами Чувашского государственного ансамбля песни и танца.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1970-х гг. Из фондов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«Национальный лицей-интернат  им. Г.С. Лебедева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г. Чебоксары»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14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1\Desktop\Г.С. Лебедев\Выставка Лебедев_обработанные фото\26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68760"/>
            <a:ext cx="7505990" cy="4752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274576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157192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Стоят: Г.С. Лебедев, Н.И.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Пейко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В.П. Воробьев.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снимка не установлена. </a:t>
            </a:r>
            <a:endParaRPr lang="ru-RU" sz="1400" i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семейного архива Н.Ю. Бондаренко</a:t>
            </a:r>
          </a:p>
          <a:p>
            <a:pPr lvl="0"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14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1\Desktop\Г.С. Лебедев\Выставка Лебедев_обработанные фото\3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1"/>
            <a:ext cx="6986942" cy="4752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413448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941168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Чувашский государственный хор. В центре сидит В.П. Воробьев,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во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втором ряду третий слева - Г.С. Лебедев.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снимка не установлена.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семейного архива Н.Ю. Бондаренко</a:t>
            </a:r>
          </a:p>
          <a:p>
            <a:pPr lvl="0"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14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1\Desktop\Г.С. Лебедев\Выставка Лебедев_обработанные фото\3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990" y="1284564"/>
            <a:ext cx="7272914" cy="4529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893982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476672"/>
            <a:ext cx="8229600" cy="41805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 </a:t>
            </a:r>
            <a:b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</a:br>
            <a:endParaRPr lang="ru-RU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3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«Иные из творческих ремесленников  думают, что написать песню – это совсем нетрудное дело. Они крепко ошибаются. Создать хорошую песню – дело очень трудное. Об этом Герман Степанович говорил так:  «...Песня должна быть, образно говоря, крылатой. Если песня удалась, она пробуждает в сердцах людей добрые, светлые чувства. А когда народ принимает песню, когда она живет сама по себе – вот истинная радость и для композитора, и для поэта».</a:t>
            </a:r>
          </a:p>
          <a:p>
            <a:pPr algn="r">
              <a:buNone/>
            </a:pPr>
            <a:r>
              <a:rPr lang="ru-RU" sz="3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В.И. </a:t>
            </a:r>
            <a:r>
              <a:rPr lang="ru-RU" sz="37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Давыдов-Анатри</a:t>
            </a:r>
            <a:endParaRPr lang="ru-RU" sz="37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>
              <a:buNone/>
            </a:pPr>
            <a:endParaRPr lang="ru-RU" sz="37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3528" y="5803522"/>
            <a:ext cx="3368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14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Г.С. Лебедев\Выставка Лебедев_обработанные фото\34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6855"/>
            <a:ext cx="2957046" cy="3684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Г.С. Лебедев\Выставка Лебедев_обработанные фото\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8126" y="1268760"/>
            <a:ext cx="4880338" cy="3346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23928" y="4689430"/>
            <a:ext cx="48245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Семейная фотография композитора. Стоят сыновья Юра и Слава, сидят жена А.Л. Лебедева-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Мигуськина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дочь Ольга, Г.С. Лебедев.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снимка не установлена. Из фондов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«Национальный лицей-интернат 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Г.С. Лебедева г. Чебоксары»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085184"/>
            <a:ext cx="33681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Г.С. Лебедев и его жена, заслуженная артистка Чувашской АССР А.Л. Лебедева-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Мигуськина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снимка не установлена. Из фондов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«Национальный лицей-интернат  им. Г.С. Лебедева г. Чебоксары»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12952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3528" y="5803522"/>
            <a:ext cx="3368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14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691698" y="4904874"/>
            <a:ext cx="50567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Тухъя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монисто, принадлежавшие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А.Л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Лебедевой-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Мигуськиной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«Национальный лицей-интернат 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Г.С. Лебедева г. Чебоксары». 2012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Магариной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085184"/>
            <a:ext cx="33681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Портрет Г.С. Лебедева.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Художник </a:t>
            </a:r>
            <a:endParaRPr lang="ru-RU" sz="1400" i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Р.Ф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Терюкалова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Экспонат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«Национальный лицей-интернат 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Г.С. Лебедева г. Чебоксары».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 г. Фото Р.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Магариной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1\Desktop\Г.С. Лебедев\Выставка Лебедев_обработанные фото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808312" cy="36932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Г.С. Лебедев\Выставка Лебедев_обработанные фото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772" y="1268760"/>
            <a:ext cx="4943676" cy="3420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989304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5638308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Статуэтка – главный приз Республиканского конкурса имени Германа Лебедева 2009 года.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Экспонат Музея чувашской культуры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«Национальный лицей-интернат 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Г.С. Лебедева г. Чебоксары». 2012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Р. 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Магариной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509120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Мемориальная доска, открытая 28 апреля 1993 г на стене дома № 24 по ул. К. Маркса, где жил и работал Г.С. Лебедев. Чебоксары. 2006 г.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Т. Васильевой. ГИА ЧР. Коллекция фотодокументов</a:t>
            </a:r>
          </a:p>
        </p:txBody>
      </p:sp>
      <p:pic>
        <p:nvPicPr>
          <p:cNvPr id="10242" name="Picture 2" descr="C:\Users\1\Desktop\Г.С. Лебедев\Выставка Лебедев_обработанные фото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9" y="1340768"/>
            <a:ext cx="4128459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Г.С. Лебедев\Выставка Лебедев_обработанные фото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7"/>
            <a:ext cx="2998911" cy="42699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075531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6" y="621756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Партитура Государственного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гимна Чувашской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Республики. Композитор Г.С. Лебедев 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Gimn_no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135948" cy="4809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32389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err="1" smtClean="0">
                <a:solidFill>
                  <a:schemeClr val="accent4">
                    <a:lumMod val="50000"/>
                  </a:schemeClr>
                </a:solidFill>
              </a:rPr>
              <a:t>авторЫ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8152" y="6248345"/>
            <a:ext cx="7956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БУ «Государственный исторический архив Чувашской Республики» Минкультуры Чувашии, 2013</a:t>
            </a:r>
            <a:endParaRPr lang="ru-RU" sz="12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8361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Выявление документов: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Магарина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Р.Н., главный архивист отдела использования документов </a:t>
            </a:r>
          </a:p>
          <a:p>
            <a:pPr>
              <a:buNone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None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Обработка документов: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Васильева Т.П., главный архивист отдела научно-справочного аппарата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		       и информационно-поисковых систем </a:t>
            </a:r>
          </a:p>
          <a:p>
            <a:pPr>
              <a:buNone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None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Оформление фотоальбома: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Выйкин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Н.А., ведущий архивист отдела использования документов</a:t>
            </a:r>
            <a:endParaRPr lang="ru-RU" sz="12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2389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96752"/>
            <a:ext cx="8299648" cy="496855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ЛЕБЕДЕВ Герман Степанович 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– выдающийся  чувашский композитор, хоровой дирижёр, общественный деятель, член Союза композиторов СССР (1941 г.). </a:t>
            </a:r>
          </a:p>
          <a:p>
            <a:pPr algn="just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Заслуженный деятель искусств Чуваш. АССР (1945 г.), заслуженный деятель искусств РСФСР (1970 г.). В Чебоксарах, на доме, где жил и работал композитор (ул. К. Маркса, 24), установлена мемориальная доска. Его именем назван Чувашский национальный интернат в Чебоксарах. </a:t>
            </a:r>
          </a:p>
          <a:p>
            <a:pPr algn="just">
              <a:buNone/>
            </a:pPr>
            <a:r>
              <a:rPr lang="ru-RU" sz="5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Лебедев Г.С. 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родился 28 апреля 1913 г., в д.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Салабайкасы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Козьмодемьянского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уезда Казанской губернии (ныне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Чебоксарского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района Чувашской Республики). Окончил Чувашский музыкально-театральный техникум (класс сочинения В.М. Кривоносова, 1935 г.). С 1932 г. начал петь в Чувашском государственном хоре. В 1936–40 гг. руководитель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художественой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самодеятельности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Шумерлинского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мебельного комбината. С начала 1941 г. – заведующий учебной частью, с августа – директор Чувашского музыкального училища. С 1943 г. в Чувашском государственном ансамбле песни и танца – дирижёр-хормейстер, в 1966–75 гг. – главный хормейстер. Одновременно в 1945–48 гг. руководил Чувашской государственной филармонией, в 1951–53 гг. – вокальным ансамблем Чувашского радиокомитета. Председатель Хорового общества Чувашской АССР (1959 г.). В 1941–45 гг. в составе Государственного ансамбля песни и танца участвовал в концертах на фронтах Великой Отечественной войны.</a:t>
            </a:r>
          </a:p>
          <a:p>
            <a:pPr algn="just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Лебедев Г.С. – продолжатель традиций первых чувашских профессиональных музыкантов. Его произведения полны сердечной теплоты, оригинальных мелодичных находок, в них явно ощутим национальный колорит. Создал 12 вокально-хореографических сюит: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Акатуй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»,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Ĕç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хыççăн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(После трудового дня), «Чувашская рапсодия»,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Килсе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курăр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хăнана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(Приезжайте в гости к нам) и другие, представляющие собой праздничные жанровые сцены, своеобразные музыкальные зарисовки из жизни чувашского народа. </a:t>
            </a:r>
          </a:p>
          <a:p>
            <a:pPr algn="just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Сочинил около 400 песен. Лирические произведения проникнуты поэзией светлых чувств. В песнях о родном крае –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Савнă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çĕр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Чăваш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çĕршывĕ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(Край Чувашский, край наш милый),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Атăл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çинче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(На Волге) и другие – искренне и задушевно воспел красоту родной природы. Песня «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Тăван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çĕршыв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 (Песня о Родине)  на стихи  И.С. </a:t>
            </a:r>
            <a:r>
              <a:rPr lang="ru-RU" sz="52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Тукташа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 написанная в  середине 1944 г.  для  пьесы П.Н. Осипова «В родном краю», получила широкое признание, в 1992 г. она утверждена в качестве Государственного гимна Чувашской Республики. </a:t>
            </a:r>
          </a:p>
          <a:p>
            <a:pPr algn="just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Лебедев Г.С. умер 3 февраля 1980 г. в г. Чебоксары.</a:t>
            </a:r>
          </a:p>
          <a:p>
            <a:pPr algn="just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</a:p>
          <a:p>
            <a:pPr algn="r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Чувашская энциклопедия. 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Т. 2. Чебоксары, </a:t>
            </a: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2008. С. 424, 425.  </a:t>
            </a:r>
          </a:p>
          <a:p>
            <a:pPr algn="just">
              <a:buNone/>
            </a:pPr>
            <a:endParaRPr lang="ru-RU" sz="56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299648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299648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3568" y="5555750"/>
            <a:ext cx="777686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Педагоги и студенты Чувашского государственного музыкально-театрального техникума: И.И. Люблин, Геннадий Воробьев, Аристарх Орлов,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Онуфрий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Федоров, В.М. Кривоносов, Герман Лебедев, Г.Г. Лисков. 6 июля 1934 г. </a:t>
            </a:r>
            <a:r>
              <a:rPr kumimoji="0" lang="ru-RU" sz="130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семейного архива Н.Ю. Бондаренко</a:t>
            </a:r>
            <a:r>
              <a:rPr kumimoji="0" lang="ru-RU" sz="13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3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hvi\Рабочий стол\Выйкин Н.А\Г.С. Лебедев\Выставка Лебедев_обработанные фото\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16824" cy="41822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299648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3568" y="5532665"/>
            <a:ext cx="77768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Чувашский государственный хор. В центре сидят: Ф.М. Лукин (во втором ряду пятый слева), Г.Г. Лисков, В.П. Воробьев. Г.С. Лебедев – пятый слева в третьем ряду.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 июля 1934 г.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hvi\Рабочий стол\Выйкин Н.А\Г.С. Лебедев\Выставка Лебедев_обработанные фото\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684" y="1260943"/>
            <a:ext cx="6925700" cy="42562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299648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3568" y="5548055"/>
            <a:ext cx="777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Чувашский государственный хор перед зданием Чувашского музыкально-театрального техникума. Г.С. Лебедев – четвертый слева во втором ряду. Июль [1934] г. </a:t>
            </a:r>
          </a:p>
          <a:p>
            <a:pPr lvl="0" algn="ct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hvi\Рабочий стол\Выйкин Н.А\Г.С. Лебедев\Выставка Лебедев_обработанные фото\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361" y="1218827"/>
            <a:ext cx="6243983" cy="43032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299648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3568" y="5573873"/>
            <a:ext cx="77768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Московские и чувашские композиторы с коллективом Чувашского государственного хора. Во втором ряду слева направо сидят: Р.К.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Хотнюк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М.И. Ильин, С.М. Максимов, В.А. Белый, М.В. Коваль, Ф. Сабо, В.П. Воробьев, В.М. Кривоносов, Г.С. Лебедев. 2 августа 1935 г. </a:t>
            </a:r>
          </a:p>
          <a:p>
            <a:pPr lvl="0" algn="ctr"/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семейного архива Н.Ю. Бондаренко</a:t>
            </a:r>
            <a:endParaRPr lang="ru-RU" sz="13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hvi\Рабочий стол\Выйкин Н.А\Г.С. Лебедев\Выставка Лебедев_обработанные фото\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845845" cy="4312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100 лет со дня рождения Германа Степановича Лебедева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59688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5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2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4452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3528" y="5650817"/>
            <a:ext cx="86409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Чувашский государственный хор перед поездкой на Всесоюзную хоровую олимпиаду. </a:t>
            </a:r>
          </a:p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центре – В.П. Воробьев, Г.С. Лебедев сидит во втором ряду четвертый справа. Июнь 1936 г.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ГИА ЧР. Коллекция фотодокументов. № 26570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hvi\Рабочий стол\Выйкин Н.А\Г.С. Лебедев\Выставка Лебедев_обработанные фото\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60840" cy="43518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1217</TotalTime>
  <Words>1197</Words>
  <Application>Microsoft Office PowerPoint</Application>
  <PresentationFormat>Экран (4:3)</PresentationFormat>
  <Paragraphs>239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100 лет со дня рождения Германа Степановича Лебедева </vt:lpstr>
      <vt:lpstr>100 лет со дня рождения Германа Степановича Лебедева</vt:lpstr>
      <vt:lpstr>100 лет со дня рождения Германа Степановича Лебедева  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100 лет со дня рождения Германа Степановича Лебедева</vt:lpstr>
      <vt:lpstr>авторЫ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лет со дня рождения Германа Степановича Лебедева</dc:title>
  <cp:lastModifiedBy>hvi</cp:lastModifiedBy>
  <cp:revision>124</cp:revision>
  <dcterms:modified xsi:type="dcterms:W3CDTF">2013-04-11T10:18:05Z</dcterms:modified>
</cp:coreProperties>
</file>